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9" r:id="rId3"/>
    <p:sldId id="300" r:id="rId4"/>
    <p:sldId id="302" r:id="rId5"/>
    <p:sldId id="303" r:id="rId6"/>
    <p:sldId id="304" r:id="rId7"/>
    <p:sldId id="305" r:id="rId8"/>
    <p:sldId id="301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97" r:id="rId18"/>
    <p:sldId id="298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6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61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56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97292-71DE-4C62-B68A-CFD47D16A6BA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36879-A485-4DD6-84F8-A558A6DE6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62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3D7B-DD50-4F66-9475-D5FE66522075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7F5-40E8-45E5-A15F-B30244C1C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00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3D7B-DD50-4F66-9475-D5FE66522075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7F5-40E8-45E5-A15F-B30244C1C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00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3D7B-DD50-4F66-9475-D5FE66522075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7F5-40E8-45E5-A15F-B30244C1C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47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3D7B-DD50-4F66-9475-D5FE66522075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7F5-40E8-45E5-A15F-B30244C1C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99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3D7B-DD50-4F66-9475-D5FE66522075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7F5-40E8-45E5-A15F-B30244C1C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95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3D7B-DD50-4F66-9475-D5FE66522075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7F5-40E8-45E5-A15F-B30244C1C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78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3D7B-DD50-4F66-9475-D5FE66522075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7F5-40E8-45E5-A15F-B30244C1C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3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3D7B-DD50-4F66-9475-D5FE66522075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7F5-40E8-45E5-A15F-B30244C1C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09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3D7B-DD50-4F66-9475-D5FE66522075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7F5-40E8-45E5-A15F-B30244C1C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74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3D7B-DD50-4F66-9475-D5FE66522075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7F5-40E8-45E5-A15F-B30244C1C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52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3D7B-DD50-4F66-9475-D5FE66522075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7F5-40E8-45E5-A15F-B30244C1C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89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3D7B-DD50-4F66-9475-D5FE66522075}" type="datetimeFigureOut">
              <a:rPr lang="pt-BR" smtClean="0"/>
              <a:t>08/02/22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C7F5-40E8-45E5-A15F-B30244C1C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60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edagogico@nurap.org.b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urap.org.br/" TargetMode="External"/><Relationship Id="rId5" Type="http://schemas.openxmlformats.org/officeDocument/2006/relationships/image" Target="../media/image13.png"/><Relationship Id="rId4" Type="http://schemas.openxmlformats.org/officeDocument/2006/relationships/hyperlink" Target="mailto:saap@nurap.org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10" y="68240"/>
            <a:ext cx="4682015" cy="29536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05270" y="2791149"/>
            <a:ext cx="510797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Operador de Microcomputador</a:t>
            </a:r>
          </a:p>
        </p:txBody>
      </p:sp>
    </p:spTree>
    <p:extLst>
      <p:ext uri="{BB962C8B-B14F-4D97-AF65-F5344CB8AC3E}">
        <p14:creationId xmlns:p14="http://schemas.microsoft.com/office/powerpoint/2010/main" val="166737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824" y="133114"/>
            <a:ext cx="10515600" cy="1054242"/>
          </a:xfrm>
        </p:spPr>
        <p:txBody>
          <a:bodyPr>
            <a:normAutofit/>
          </a:bodyPr>
          <a:lstStyle/>
          <a:p>
            <a:r>
              <a:rPr lang="pt-BR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Curso de operador de microcomputador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9433" y="1473958"/>
            <a:ext cx="10944367" cy="47030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Muitos buscam se qualificar, em cursos diversos apresentados pelo mercado. Entretanto, há muitas diferenças.</a:t>
            </a:r>
          </a:p>
          <a:p>
            <a:pPr marL="0" indent="0" algn="just">
              <a:buNone/>
            </a:pPr>
            <a:r>
              <a:rPr lang="pt-BR" dirty="0"/>
              <a:t>Pois, cada um pode variar no que se refere a duração, modalidade e carga horária. Bem como, quanto às habilidades que são ensinadas ou aperfeiçoadas nelas. Além disso, nem todas oferecem certificação.</a:t>
            </a:r>
          </a:p>
          <a:p>
            <a:pPr marL="0" indent="0" algn="just">
              <a:buNone/>
            </a:pPr>
            <a:r>
              <a:rPr lang="pt-BR" dirty="0"/>
              <a:t>De modo geral, esses cursos têm como objetivo, desenvolver habilidades que contribui para operar microcomputadores. No entanto, nem sempre existe a preparação para o mercado de trabalho. Entre os assuntos frequentemente estudados neles, estão: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Uso de software, como aqueles que compõem o pacote Office.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Estudo dos sistemas operacionais, como são instalados e configurados. 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Periféricos como impressoras e digitalizadores.</a:t>
            </a:r>
          </a:p>
        </p:txBody>
      </p:sp>
    </p:spTree>
    <p:extLst>
      <p:ext uri="{BB962C8B-B14F-4D97-AF65-F5344CB8AC3E}">
        <p14:creationId xmlns:p14="http://schemas.microsoft.com/office/powerpoint/2010/main" val="6588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767" y="11946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Perfil mais procurado pelas empresas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615" y="1569493"/>
            <a:ext cx="10835185" cy="46074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O nível de escolaridade dos operadores de microcomputador varia, pois existem vagas onde o profissional possui apenas Ensino Fundamental I. No entanto, o perfil procurado pelas empresas, nessa ocupação no Brasil, tem Ensino Médio completo. Sendo assim, confira os requisitos abaixo: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Jovens com idade entre 18 a 35 anos.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Ambos os sexos.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Ensino médio completo.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Certificação do curso de Operador de Microcomputador.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Pessoas que têm vontade de aprender e se atualizar constantemente.</a:t>
            </a:r>
          </a:p>
        </p:txBody>
      </p:sp>
    </p:spTree>
    <p:extLst>
      <p:ext uri="{BB962C8B-B14F-4D97-AF65-F5344CB8AC3E}">
        <p14:creationId xmlns:p14="http://schemas.microsoft.com/office/powerpoint/2010/main" val="412531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994" y="174056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Mercado de trabalho do operador de microcomputador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785" y="1774209"/>
            <a:ext cx="10958015" cy="440275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 cidade em que há mais vagas de operador de microcomputador é São Paulo. Mas diversas vagas estão disponíveis em vários lugares do país, pois há necessidade de quem saiba usar o computador, realizando os objetivos dos clientes.</a:t>
            </a:r>
          </a:p>
          <a:p>
            <a:pPr marL="0" indent="0" algn="just">
              <a:buNone/>
            </a:pPr>
            <a:r>
              <a:rPr lang="pt-BR" dirty="0"/>
              <a:t>Em uma pesquisa do site do Vagas, cerca de um décimo dos operadores de microcomputador tinham sido digitadores antes e cerca de um quarto dos operadores de microcomputador se tornaram auxiliares administrativos.</a:t>
            </a:r>
          </a:p>
          <a:p>
            <a:pPr marL="0" indent="0" algn="just">
              <a:buNone/>
            </a:pPr>
            <a:r>
              <a:rPr lang="pt-BR" dirty="0"/>
              <a:t>Inclusive, há vários empreendimentos que fazem uso dos serviços de operadores de microcomputadores.</a:t>
            </a:r>
          </a:p>
        </p:txBody>
      </p:sp>
    </p:spTree>
    <p:extLst>
      <p:ext uri="{BB962C8B-B14F-4D97-AF65-F5344CB8AC3E}">
        <p14:creationId xmlns:p14="http://schemas.microsoft.com/office/powerpoint/2010/main" val="214924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881" y="187704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As Vantagens Do Mercado Para Operador De Microcomputador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8674"/>
            <a:ext cx="12192000" cy="51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0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251" y="409433"/>
            <a:ext cx="11053549" cy="576753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O Operador de Microcomputador deve saber dominar um computador digitando com produtividade, executando atualizações, retirando e baixando softwares seguros nas máquinas, usar com maestria os principais programas de escritório como o Office e saber navegar na internet.</a:t>
            </a:r>
          </a:p>
          <a:p>
            <a:pPr marL="0" indent="0" algn="just">
              <a:buNone/>
            </a:pPr>
            <a:r>
              <a:rPr lang="pt-BR" dirty="0"/>
              <a:t>As vantagens para os profissionais de operação em microcomputador são inúmeras: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solidFill>
                  <a:srgbClr val="FF0000"/>
                </a:solidFill>
                <a:latin typeface="Arial Rounded MT Bold" pitchFamily="34" charset="0"/>
              </a:rPr>
              <a:t>A Internet é o futuro</a:t>
            </a:r>
          </a:p>
          <a:p>
            <a:pPr marL="0" indent="0" algn="just">
              <a:buNone/>
            </a:pPr>
            <a:r>
              <a:rPr lang="pt-BR" dirty="0"/>
              <a:t>Quando falamos em dominar um computador, falamos também em saber usar bem a internet. Ela já é o futuro e só ficará mais tecnológica, acessível e requer profissionais que saibam como utilizar seus recursos para auxiliar negócios de sucesso.</a:t>
            </a:r>
          </a:p>
        </p:txBody>
      </p:sp>
    </p:spTree>
    <p:extLst>
      <p:ext uri="{BB962C8B-B14F-4D97-AF65-F5344CB8AC3E}">
        <p14:creationId xmlns:p14="http://schemas.microsoft.com/office/powerpoint/2010/main" val="242959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9" y="436728"/>
            <a:ext cx="11039901" cy="574023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>
                <a:solidFill>
                  <a:srgbClr val="FF0000"/>
                </a:solidFill>
                <a:latin typeface="Arial Rounded MT Bold" pitchFamily="34" charset="0"/>
              </a:rPr>
              <a:t>Conhecedor de pequenos problemas que o PC possa apresentar</a:t>
            </a:r>
          </a:p>
          <a:p>
            <a:pPr marL="0" indent="0" algn="just">
              <a:buNone/>
            </a:pPr>
            <a:r>
              <a:rPr lang="pt-BR" dirty="0"/>
              <a:t>Pequenos bugs que são comuns em computadores, podem ser dominados e resolvidos por profissionais de operação de microcomputador.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solidFill>
                  <a:srgbClr val="FF0000"/>
                </a:solidFill>
                <a:latin typeface="Arial Rounded MT Bold" pitchFamily="34" charset="0"/>
              </a:rPr>
              <a:t>A informática é a porta para as outras profissões</a:t>
            </a:r>
          </a:p>
          <a:p>
            <a:pPr marL="0" indent="0" algn="just">
              <a:buNone/>
            </a:pPr>
            <a:r>
              <a:rPr lang="pt-BR" dirty="0"/>
              <a:t>Sem dúvida, como já foi dito no tópico anterior, a informática é hoje uma necessidade e todos sem exceção devem ter conhecimento dela além do básico. Por isso para quem tem dificuldade ou está começando na vida profissional e precisa manejar bem um computador, é tão importante fazer um curso de Operador de Microcomputador que seja a base fundamental para se dar bem no mercado.</a:t>
            </a:r>
          </a:p>
        </p:txBody>
      </p:sp>
    </p:spTree>
    <p:extLst>
      <p:ext uri="{BB962C8B-B14F-4D97-AF65-F5344CB8AC3E}">
        <p14:creationId xmlns:p14="http://schemas.microsoft.com/office/powerpoint/2010/main" val="3359711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6474" y="201353"/>
            <a:ext cx="3160594" cy="1067890"/>
          </a:xfrm>
        </p:spPr>
        <p:txBody>
          <a:bodyPr/>
          <a:lstStyle/>
          <a:p>
            <a:r>
              <a:rPr lang="pt-B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Conclusão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8893" y="1511726"/>
            <a:ext cx="10515600" cy="220046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Por fim, a profissão de operador de microcomputador pode ser uma porta de oportunidade para quem se identifica com essa área. Portanto, para o profissional que tem garra e determinação, poderá planejar a sua carreira, nesse segmento. Acima de tudo, deve se qualificar e obter sua certificação para se destacar no mercado.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75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45017" y="326927"/>
            <a:ext cx="5532896" cy="1470025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356"/>
              </a:buClr>
              <a:buSzPts val="11500"/>
              <a:buFont typeface="Arial"/>
              <a:buNone/>
            </a:pPr>
            <a:r>
              <a:rPr lang="pt-BR" sz="11500" b="1" dirty="0">
                <a:solidFill>
                  <a:srgbClr val="FF93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NURAP</a:t>
            </a:r>
            <a:endParaRPr sz="11500" b="1" dirty="0">
              <a:solidFill>
                <a:srgbClr val="FF93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4353505" y="2835907"/>
            <a:ext cx="3828081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ÓTIMA SEMANA PARA VOCÊS E ATÉ SEMANA QUE VEM.</a:t>
            </a:r>
          </a:p>
        </p:txBody>
      </p:sp>
      <p:pic>
        <p:nvPicPr>
          <p:cNvPr id="90" name="Google Shape;90;p1" descr="C:\Users\pedro\Desktop\BOM DIA SETEMBRO\Projetos-2018_Logo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142400" y="24527344"/>
            <a:ext cx="4945035" cy="1742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728" y="1953056"/>
            <a:ext cx="4074537" cy="37510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2" name="Google Shape;92;p1" descr="https://nurap.org.br/wp-content/uploads/2019/10/OD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1495" y="1940009"/>
            <a:ext cx="3731807" cy="37380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384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6" y="2367242"/>
            <a:ext cx="9600731" cy="2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31830" y="5339177"/>
            <a:ext cx="864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PEDAGÓGICO:  </a:t>
            </a:r>
            <a:r>
              <a:rPr lang="pt-BR" sz="2400" b="1" dirty="0">
                <a:hlinkClick r:id="rId3"/>
              </a:rPr>
              <a:t>pedagogico@nurap.org.br</a:t>
            </a:r>
            <a:r>
              <a:rPr lang="pt-BR" sz="2400" b="1" dirty="0"/>
              <a:t>  /  FONE:  (11) 2344-2477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SAAP:  </a:t>
            </a:r>
            <a:r>
              <a:rPr lang="pt-BR" sz="2400" b="1" dirty="0">
                <a:hlinkClick r:id="rId4"/>
              </a:rPr>
              <a:t>saap@nurap.org.br</a:t>
            </a:r>
            <a:r>
              <a:rPr lang="pt-BR" sz="2400" b="1" dirty="0"/>
              <a:t>  /   FONE:  (11) 2344-2483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23" y="117304"/>
            <a:ext cx="4491843" cy="193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 rot="19209602">
            <a:off x="601037" y="811652"/>
            <a:ext cx="2691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SITE DO NURAP</a:t>
            </a:r>
          </a:p>
          <a:p>
            <a:pPr algn="ctr"/>
            <a:r>
              <a:rPr lang="pt-BR" sz="2400" b="1" dirty="0">
                <a:hlinkClick r:id="rId6"/>
              </a:rPr>
              <a:t>www.nurap.org.br</a:t>
            </a:r>
            <a:r>
              <a:rPr lang="pt-B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84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678674"/>
            <a:ext cx="12055522" cy="932170"/>
          </a:xfrm>
        </p:spPr>
        <p:txBody>
          <a:bodyPr>
            <a:normAutofit/>
          </a:bodyPr>
          <a:lstStyle/>
          <a:p>
            <a:r>
              <a:rPr lang="pt-B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OPERADOR DE MICROCOMPUTADOR 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295874" y="918217"/>
            <a:ext cx="6933726" cy="623982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Arial Rounded MT Bold" pitchFamily="34" charset="0"/>
              </a:rPr>
              <a:t>Nesta semana iremos abordar sobre: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1523"/>
            <a:ext cx="12192000" cy="403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78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6182" y="0"/>
            <a:ext cx="3870278" cy="1013299"/>
          </a:xfrm>
        </p:spPr>
        <p:txBody>
          <a:bodyPr>
            <a:normAutofit/>
          </a:bodyPr>
          <a:lstStyle/>
          <a:p>
            <a:r>
              <a:rPr lang="pt-BR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Introdução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7950" y="1361601"/>
            <a:ext cx="10515600" cy="33878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i="1" dirty="0"/>
              <a:t>Operador de microcomputador: </a:t>
            </a:r>
            <a:r>
              <a:rPr lang="pt-BR" dirty="0"/>
              <a:t>com o crescente uso dos computadores em ambientes de trabalho e nos lares, além dos vários recursos proporcionados aos usuários, precisamos de mais profissionais com estas habilidades.</a:t>
            </a:r>
          </a:p>
          <a:p>
            <a:pPr marL="0" indent="0" algn="just">
              <a:buNone/>
            </a:pPr>
            <a:r>
              <a:rPr lang="pt-BR" dirty="0"/>
              <a:t>Ou seja, o mercado sempre está em busca de um operador de microcomputador, que apresenta uma remuneração média de R$ 1.294,80, segundo o site Salario. Um ótimo salário, para quem está iniciando, não acha?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95" y="4405170"/>
            <a:ext cx="3870105" cy="245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82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5872" y="0"/>
            <a:ext cx="6927376" cy="1160060"/>
          </a:xfrm>
        </p:spPr>
        <p:txBody>
          <a:bodyPr>
            <a:normAutofit/>
          </a:bodyPr>
          <a:lstStyle/>
          <a:p>
            <a:r>
              <a:rPr lang="pt-BR" sz="4000" b="1" i="1" dirty="0">
                <a:solidFill>
                  <a:srgbClr val="002060"/>
                </a:solidFill>
                <a:latin typeface="Arial Rounded MT Bold" pitchFamily="34" charset="0"/>
              </a:rPr>
              <a:t>O que faz essa profissão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3081" y="1555845"/>
            <a:ext cx="10930719" cy="46211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O operador de microcomputador, CBO 4121-10, é a pessoa que cuida das potencialidades do computador, para que possam ser colocadas à serviço da realização dos objetivos do cliente ou empregador.</a:t>
            </a:r>
          </a:p>
          <a:p>
            <a:pPr marL="0" indent="0" algn="just">
              <a:buNone/>
            </a:pPr>
            <a:r>
              <a:rPr lang="pt-BR" dirty="0"/>
              <a:t>Para isso, esse funcionário deve ter bons conhecimentos, sobre o funcionamento e a operação dessa máquina.</a:t>
            </a:r>
          </a:p>
          <a:p>
            <a:pPr marL="0" indent="0" algn="just">
              <a:buNone/>
            </a:pPr>
            <a:r>
              <a:rPr lang="pt-BR" dirty="0"/>
              <a:t>Além disso, a vantagem de quem se identifica com esse trabalho, é que existe grande demanda. A partir dessa porta de entrada, você também terá diversas outras oportunidades, dentro da empresa.</a:t>
            </a:r>
          </a:p>
          <a:p>
            <a:pPr marL="0" indent="0" algn="just">
              <a:buNone/>
            </a:pPr>
            <a:r>
              <a:rPr lang="pt-BR" dirty="0"/>
              <a:t>Afinal, a tecnologia é uma forte tendência e para quem decide por esse caminho, encontra muitas chances de crescimento. Isso é uma boa notícia, não é?</a:t>
            </a:r>
          </a:p>
        </p:txBody>
      </p:sp>
    </p:spTree>
    <p:extLst>
      <p:ext uri="{BB962C8B-B14F-4D97-AF65-F5344CB8AC3E}">
        <p14:creationId xmlns:p14="http://schemas.microsoft.com/office/powerpoint/2010/main" val="284417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880" y="242295"/>
            <a:ext cx="10515600" cy="1136129"/>
          </a:xfrm>
        </p:spPr>
        <p:txBody>
          <a:bodyPr>
            <a:normAutofit fontScale="90000"/>
          </a:bodyPr>
          <a:lstStyle/>
          <a:p>
            <a:r>
              <a:rPr lang="pt-BR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Atribuições do operador de microcomputador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684"/>
            <a:ext cx="12192000" cy="515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35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194" y="545910"/>
            <a:ext cx="11012606" cy="563105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De fato, o operador de microcomputador pode atuar em diversas áreas. Inclusive alguns setores pagam mais do que outros. Sendo assim, algumas das áreas que o profissional pode atuar são essas: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Serviços de hospedagem na internet.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Cartórios.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Setor de edição relacionada à impressão de livros.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Setor de consultorias de tecnologia da informação.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Setor de consultoria e auditoria contábil e tributária.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Setor de desenvolvimento e licenciamento de programas.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Setor de suporte técnico e a administração pública.</a:t>
            </a:r>
          </a:p>
        </p:txBody>
      </p:sp>
    </p:spTree>
    <p:extLst>
      <p:ext uri="{BB962C8B-B14F-4D97-AF65-F5344CB8AC3E}">
        <p14:creationId xmlns:p14="http://schemas.microsoft.com/office/powerpoint/2010/main" val="126531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785" y="409433"/>
            <a:ext cx="10958015" cy="576753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Agora, as tarefas que o operador de microcomputadores pode assumir são: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Realizar buscas na internet.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Fazer a entrada de dados.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Armazenar dados.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Conferir os documentos produzidos quanto à quantidade, legibilidade e fidelidade.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Configurar redes.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Prestar suporte técnico.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Estabelecer a rotina e as prioridades das tarefas de entrada de dados.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Enviar dados e mensagens.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Fazer backup de dados.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Instalar programas antivírus.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Atualizações de programas.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Comunicar existência de dados inválidos ou de problemas no funcionamento do equipamento.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Realizar treinamento de funcionários ou equipes.</a:t>
            </a:r>
          </a:p>
        </p:txBody>
      </p:sp>
    </p:spTree>
    <p:extLst>
      <p:ext uri="{BB962C8B-B14F-4D97-AF65-F5344CB8AC3E}">
        <p14:creationId xmlns:p14="http://schemas.microsoft.com/office/powerpoint/2010/main" val="280917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Faixa Salarial do operador de microcomputador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A partir de uma pesquisa realizada, um profissional com mais experiência, ganha em média, R$ 1.819,72 por mês. Isto é, o profissional pode melhorar seu salário na medida em que adquirir conhecimento prático e conquistar mais espaço, na empresa. </a:t>
            </a:r>
          </a:p>
          <a:p>
            <a:pPr marL="0" indent="0" algn="just">
              <a:buNone/>
            </a:pPr>
            <a:r>
              <a:rPr lang="pt-BR" dirty="0"/>
              <a:t>No entanto, há diferenças regionais que podem influenciar no salário dos profissionais. Segundo o site Salario, localizado na cidade de São Paulo, a média salarial de operador de microcomputador é de R$ 1.400,02.</a:t>
            </a:r>
          </a:p>
          <a:p>
            <a:pPr marL="0" indent="0" algn="just">
              <a:buNone/>
            </a:pPr>
            <a:r>
              <a:rPr lang="pt-BR" dirty="0"/>
              <a:t>Além disso, os benefícios comuns ofertados pelas empresas, como vale-transporte, vale-refeição e plano de saúde podem tornar bem atraente para que está iniciando, não é mesmo? </a:t>
            </a:r>
          </a:p>
        </p:txBody>
      </p:sp>
    </p:spTree>
    <p:extLst>
      <p:ext uri="{BB962C8B-B14F-4D97-AF65-F5344CB8AC3E}">
        <p14:creationId xmlns:p14="http://schemas.microsoft.com/office/powerpoint/2010/main" val="421582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074" y="187704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Qualidades necessárias ao operador de microcomputadores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7797" y="1678675"/>
            <a:ext cx="10726003" cy="44982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Para que o profissional possa exercer essa função, é necessário conhecimentos técnicos, ser responsável, cuidadoso, paciente, saiba trabalhar sob pressão, tenha postura profissional e queira aprender continuamente.</a:t>
            </a:r>
          </a:p>
          <a:p>
            <a:pPr marL="0" indent="0" algn="just">
              <a:buNone/>
            </a:pPr>
            <a:r>
              <a:rPr lang="pt-BR" dirty="0"/>
              <a:t>Além disso, as melhores empresas estão em busca de candidatos com certificação em cursos de operador de microcomputador. </a:t>
            </a:r>
          </a:p>
          <a:p>
            <a:pPr marL="0" indent="0" algn="just">
              <a:buNone/>
            </a:pPr>
            <a:r>
              <a:rPr lang="pt-BR" dirty="0"/>
              <a:t>Uma vez que, a tecnologia já faz parte do cotidiano de todas as empresas, um profissional capacitado em assumir a função, é uma busca crescente no mercado. </a:t>
            </a:r>
          </a:p>
          <a:p>
            <a:pPr marL="0" indent="0" algn="just">
              <a:buNone/>
            </a:pPr>
            <a:r>
              <a:rPr lang="pt-BR" dirty="0"/>
              <a:t>Portanto, para quem tem interesse em atuar como operador de microcomputador, é preciso focar na conquista da certificação de cursos que preparam o candidato, para o mercado de trabalho.</a:t>
            </a:r>
          </a:p>
          <a:p>
            <a:pPr marL="0" indent="0" algn="just">
              <a:buNone/>
            </a:pPr>
            <a:r>
              <a:rPr lang="pt-BR" dirty="0"/>
              <a:t>Isto provavelmente multiplicará suas chances de preencher rapidamente uma das milhares de vagas que estão sendo ofertadas.</a:t>
            </a:r>
          </a:p>
        </p:txBody>
      </p:sp>
    </p:spTree>
    <p:extLst>
      <p:ext uri="{BB962C8B-B14F-4D97-AF65-F5344CB8AC3E}">
        <p14:creationId xmlns:p14="http://schemas.microsoft.com/office/powerpoint/2010/main" val="340059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1320</Words>
  <Application>Microsoft Macintosh PowerPoint</Application>
  <PresentationFormat>Widescreen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Rounded MT Bold</vt:lpstr>
      <vt:lpstr>Baskerville Old Face</vt:lpstr>
      <vt:lpstr>Calibri</vt:lpstr>
      <vt:lpstr>Calibri Light</vt:lpstr>
      <vt:lpstr>Wingdings</vt:lpstr>
      <vt:lpstr>Tema do Office</vt:lpstr>
      <vt:lpstr>Apresentação do PowerPoint</vt:lpstr>
      <vt:lpstr>OPERADOR DE MICROCOMPUTADOR </vt:lpstr>
      <vt:lpstr>Introdução</vt:lpstr>
      <vt:lpstr>O que faz essa profissão</vt:lpstr>
      <vt:lpstr>Atribuições do operador de microcomputador</vt:lpstr>
      <vt:lpstr>Apresentação do PowerPoint</vt:lpstr>
      <vt:lpstr>Apresentação do PowerPoint</vt:lpstr>
      <vt:lpstr>Faixa Salarial do operador de microcomputador</vt:lpstr>
      <vt:lpstr>Qualidades necessárias ao operador de microcomputadores</vt:lpstr>
      <vt:lpstr>Curso de operador de microcomputador</vt:lpstr>
      <vt:lpstr>Perfil mais procurado pelas empresas</vt:lpstr>
      <vt:lpstr>Mercado de trabalho do operador de microcomputador</vt:lpstr>
      <vt:lpstr>As Vantagens Do Mercado Para Operador De Microcomputador</vt:lpstr>
      <vt:lpstr>Apresentação do PowerPoint</vt:lpstr>
      <vt:lpstr>Apresentação do PowerPoint</vt:lpstr>
      <vt:lpstr>Conclusão </vt:lpstr>
      <vt:lpstr>NURAP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LAURA</dc:creator>
  <cp:keywords>NURAP</cp:keywords>
  <cp:lastModifiedBy>Microsoft Office User</cp:lastModifiedBy>
  <cp:revision>89</cp:revision>
  <dcterms:created xsi:type="dcterms:W3CDTF">2019-09-27T16:42:07Z</dcterms:created>
  <dcterms:modified xsi:type="dcterms:W3CDTF">2022-02-08T17:35:57Z</dcterms:modified>
</cp:coreProperties>
</file>