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50" y="15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27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54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82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02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3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9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2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2676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363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8902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237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48B2D-3FD8-49EA-BB16-994264632F29}" type="datetimeFigureOut">
              <a:rPr lang="pt-BR" smtClean="0"/>
              <a:t>15/10/2013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7DB8-8F1E-4BFD-8932-FCB0754A2A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4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Dicas Culturais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1487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924" y="35496"/>
            <a:ext cx="6172200" cy="347869"/>
          </a:xfrm>
          <a:noFill/>
        </p:spPr>
        <p:txBody>
          <a:bodyPr>
            <a:noAutofit/>
          </a:bodyPr>
          <a:lstStyle/>
          <a:p>
            <a:r>
              <a:rPr lang="pt-BR" sz="1600" dirty="0"/>
              <a:t>Cultura Livre SP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18" y="2843807"/>
            <a:ext cx="1229717" cy="99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1" y="3995936"/>
            <a:ext cx="1277255" cy="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79" y="2843808"/>
            <a:ext cx="1277255" cy="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91080" y="395548"/>
            <a:ext cx="6336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/>
              <a:t>	Com objetivo de transformar os parques da capital em verdadeiros palcos de música, dança, teatro e circo, o Cultura Livre SP abre nova temporada.</a:t>
            </a:r>
          </a:p>
          <a:p>
            <a:pPr algn="just"/>
            <a:r>
              <a:rPr lang="pt-BR" sz="1200" dirty="0" smtClean="0"/>
              <a:t>Confira a programação completa: http://www.culturalivre.sp.gov.br/2013/programacao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18" y="1691680"/>
            <a:ext cx="1224136" cy="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140968" y="1632504"/>
            <a:ext cx="3429000" cy="71096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 smtClean="0"/>
              <a:t>QUANDO:</a:t>
            </a:r>
          </a:p>
          <a:p>
            <a:r>
              <a:rPr lang="pt-BR" sz="1200" dirty="0" smtClean="0"/>
              <a:t>diariamente de 04/10 (Sex) a 15/12 (Dom) às 10:00</a:t>
            </a:r>
          </a:p>
          <a:p>
            <a:r>
              <a:rPr lang="pt-BR" sz="1200" dirty="0" smtClean="0"/>
              <a:t>QUANTO: Grátis</a:t>
            </a:r>
          </a:p>
          <a:p>
            <a:endParaRPr lang="pt-BR" sz="1200" dirty="0" smtClean="0"/>
          </a:p>
          <a:p>
            <a:r>
              <a:rPr lang="pt-B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Locais:</a:t>
            </a:r>
          </a:p>
          <a:p>
            <a:r>
              <a:rPr lang="pt-BR" sz="1200" dirty="0" smtClean="0"/>
              <a:t>Parque Ecológico do Tietê </a:t>
            </a:r>
          </a:p>
          <a:p>
            <a:r>
              <a:rPr lang="pt-BR" sz="1200" dirty="0" smtClean="0"/>
              <a:t>http://www.ecotiete.org.br</a:t>
            </a:r>
          </a:p>
          <a:p>
            <a:r>
              <a:rPr lang="pt-BR" sz="1200" dirty="0" smtClean="0"/>
              <a:t>Rua </a:t>
            </a:r>
            <a:r>
              <a:rPr lang="pt-BR" sz="1200" dirty="0" err="1" smtClean="0"/>
              <a:t>Guirá</a:t>
            </a:r>
            <a:r>
              <a:rPr lang="pt-BR" sz="1200" dirty="0" smtClean="0"/>
              <a:t> </a:t>
            </a:r>
            <a:r>
              <a:rPr lang="pt-BR" sz="1200" dirty="0" err="1" smtClean="0"/>
              <a:t>Acangatara</a:t>
            </a:r>
            <a:r>
              <a:rPr lang="pt-BR" sz="1200" dirty="0" smtClean="0"/>
              <a:t>, 70 Engenheiro Goulart - Leste</a:t>
            </a:r>
          </a:p>
          <a:p>
            <a:r>
              <a:rPr lang="pt-BR" sz="1200" dirty="0" smtClean="0"/>
              <a:t>São Paulo (11) 2958-1477</a:t>
            </a:r>
          </a:p>
          <a:p>
            <a:endParaRPr lang="pt-BR" sz="1200" dirty="0" smtClean="0"/>
          </a:p>
          <a:p>
            <a:r>
              <a:rPr lang="pt-BR" sz="1200" dirty="0" smtClean="0"/>
              <a:t>Parque Villa-Lobos </a:t>
            </a:r>
          </a:p>
          <a:p>
            <a:r>
              <a:rPr lang="pt-BR" sz="1200" dirty="0" smtClean="0"/>
              <a:t>http://www.ambiente.sp.gov.br/parquevillalobos/</a:t>
            </a:r>
          </a:p>
          <a:p>
            <a:r>
              <a:rPr lang="pt-BR" sz="1200" dirty="0" smtClean="0"/>
              <a:t>Avenida Professor Fonseca Rodrigues, 2001</a:t>
            </a:r>
          </a:p>
          <a:p>
            <a:r>
              <a:rPr lang="pt-BR" sz="1200" dirty="0" smtClean="0"/>
              <a:t>Alto dos Pinheiros – Oeste São Paulo</a:t>
            </a:r>
          </a:p>
          <a:p>
            <a:r>
              <a:rPr lang="pt-BR" sz="1200" dirty="0" smtClean="0"/>
              <a:t>(11) 3023-0316/ (11) 3023-2229</a:t>
            </a:r>
          </a:p>
          <a:p>
            <a:endParaRPr lang="pt-BR" sz="1200" dirty="0" smtClean="0"/>
          </a:p>
          <a:p>
            <a:r>
              <a:rPr lang="pt-BR" sz="1200" dirty="0" smtClean="0"/>
              <a:t>Parque da Juventude </a:t>
            </a:r>
          </a:p>
          <a:p>
            <a:r>
              <a:rPr lang="pt-BR" sz="1200" dirty="0" smtClean="0"/>
              <a:t>http://blogdoparquedajuventude.blogspot.com.br</a:t>
            </a:r>
          </a:p>
          <a:p>
            <a:r>
              <a:rPr lang="pt-BR" sz="1200" dirty="0" smtClean="0"/>
              <a:t>Avenida </a:t>
            </a:r>
            <a:r>
              <a:rPr lang="pt-BR" sz="1200" dirty="0" err="1" smtClean="0"/>
              <a:t>Zaki</a:t>
            </a:r>
            <a:r>
              <a:rPr lang="pt-BR" sz="1200" dirty="0" smtClean="0"/>
              <a:t> </a:t>
            </a:r>
            <a:r>
              <a:rPr lang="pt-BR" sz="1200" dirty="0" err="1" smtClean="0"/>
              <a:t>Narchi</a:t>
            </a:r>
            <a:r>
              <a:rPr lang="pt-BR" sz="1200" dirty="0" smtClean="0"/>
              <a:t>, 1309</a:t>
            </a:r>
          </a:p>
          <a:p>
            <a:r>
              <a:rPr lang="pt-BR" sz="1200" dirty="0" smtClean="0"/>
              <a:t>Santana – Norte São Paulo (11) 2251-2706</a:t>
            </a:r>
          </a:p>
          <a:p>
            <a:endParaRPr lang="pt-BR" sz="1200" dirty="0" smtClean="0"/>
          </a:p>
          <a:p>
            <a:r>
              <a:rPr lang="pt-BR" sz="1200" dirty="0" smtClean="0"/>
              <a:t>Parque Zoológico de São Paulo </a:t>
            </a:r>
          </a:p>
          <a:p>
            <a:r>
              <a:rPr lang="pt-BR" sz="1200" dirty="0" smtClean="0"/>
              <a:t>http://www.zoologico.sp.gov.br</a:t>
            </a:r>
          </a:p>
          <a:p>
            <a:r>
              <a:rPr lang="pt-BR" sz="1200" dirty="0" smtClean="0"/>
              <a:t>Avenida Miguel </a:t>
            </a:r>
            <a:r>
              <a:rPr lang="pt-BR" sz="1200" dirty="0" err="1" smtClean="0"/>
              <a:t>Estéfano</a:t>
            </a:r>
            <a:r>
              <a:rPr lang="pt-BR" sz="1200" dirty="0" smtClean="0"/>
              <a:t>, 421</a:t>
            </a:r>
          </a:p>
          <a:p>
            <a:r>
              <a:rPr lang="pt-BR" sz="1200" dirty="0" smtClean="0"/>
              <a:t>Agua Funda – Sul São Paulo (11) 5073-0811 </a:t>
            </a:r>
          </a:p>
          <a:p>
            <a:endParaRPr lang="pt-BR" sz="1200" dirty="0" smtClean="0"/>
          </a:p>
          <a:p>
            <a:r>
              <a:rPr lang="pt-BR" sz="1200" dirty="0" smtClean="0"/>
              <a:t>Parque Guarapiranga </a:t>
            </a:r>
          </a:p>
          <a:p>
            <a:r>
              <a:rPr lang="pt-BR" sz="1200" dirty="0" smtClean="0"/>
              <a:t>http://www.prefeitura.sp.gov.br/cidade/secretarias/meio_ambiente/parques/regiao_sul/index.php?p=5744 </a:t>
            </a:r>
          </a:p>
          <a:p>
            <a:r>
              <a:rPr lang="pt-BR" sz="1200" dirty="0" smtClean="0"/>
              <a:t>Estrada de Guarapiranga, 575</a:t>
            </a:r>
          </a:p>
          <a:p>
            <a:r>
              <a:rPr lang="pt-BR" sz="1200" dirty="0" smtClean="0"/>
              <a:t>M'Boi Mirim – Sul São Paulo (11) 5514-6332</a:t>
            </a:r>
          </a:p>
          <a:p>
            <a:endParaRPr lang="pt-BR" sz="1200" dirty="0" smtClean="0"/>
          </a:p>
          <a:p>
            <a:r>
              <a:rPr lang="pt-BR" sz="1200" dirty="0" smtClean="0"/>
              <a:t>Praça da Esperança </a:t>
            </a:r>
          </a:p>
          <a:p>
            <a:r>
              <a:rPr lang="pt-BR" sz="1200" dirty="0" smtClean="0"/>
              <a:t>Rua Dr. Enéas de Carvalho Aguiar , 255</a:t>
            </a:r>
          </a:p>
          <a:p>
            <a:r>
              <a:rPr lang="pt-BR" sz="1200" dirty="0" smtClean="0"/>
              <a:t>Jardim Paulista  São Paulo</a:t>
            </a:r>
          </a:p>
          <a:p>
            <a:r>
              <a:rPr lang="pt-BR" sz="1200" dirty="0" smtClean="0"/>
              <a:t>Estação Clínicas (Metrô – Linha 2 Verde)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80" y="1691680"/>
            <a:ext cx="1272445" cy="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17" y="3995936"/>
            <a:ext cx="1229717" cy="9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0" y="5123872"/>
            <a:ext cx="1277255" cy="9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7" y="5123871"/>
            <a:ext cx="1230572" cy="9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0" y="6225316"/>
            <a:ext cx="1277256" cy="9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727" y="6225316"/>
            <a:ext cx="1230572" cy="93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61" y="7308304"/>
            <a:ext cx="127725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53" y="7308304"/>
            <a:ext cx="12724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052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Virada Cultural Paulista e Circuito Cultural Paulista recebem inscrições até o dia 13 de dezembro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800" dirty="0" smtClean="0"/>
              <a:t>	A Secretaria de Estado da Cultura tem inscrições abertas para artistas interessados em fazer parte do Cultura Livre SP, do Circuito Cultural Paulista e da Virada Cultural Paulista, em 2014. Podem ser inscritos espetáculos de música, dança, teatro e circo.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1800" dirty="0" smtClean="0"/>
              <a:t>	O prazo para as inscrições no Cultura Livre SP, festival que leva atividades culturais gratuitas a cinco parques da capital, é 26 de outubro. Já a Virada Cultural Paulista e o Circuito Cultural Paulista recebem pedidos de participação até o dia 13 de dezembro.</a:t>
            </a:r>
          </a:p>
          <a:p>
            <a:pPr marL="0" indent="0" algn="just">
              <a:buNone/>
            </a:pPr>
            <a:endParaRPr lang="pt-BR" sz="1800" dirty="0" smtClean="0"/>
          </a:p>
          <a:p>
            <a:pPr marL="0" indent="0" algn="just">
              <a:buNone/>
            </a:pPr>
            <a:r>
              <a:rPr lang="pt-BR" sz="1800" dirty="0"/>
              <a:t>	</a:t>
            </a:r>
            <a:endParaRPr lang="pt-BR" sz="1800" dirty="0" smtClean="0"/>
          </a:p>
          <a:p>
            <a:pPr marL="0" indent="0" algn="ctr">
              <a:buNone/>
            </a:pPr>
            <a:r>
              <a:rPr lang="pt-BR" sz="1800" dirty="0" smtClean="0"/>
              <a:t>Mais informações pelo site: http://www.apaacultural.org.br/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008470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178</Words>
  <Application>Microsoft Office PowerPoint</Application>
  <PresentationFormat>Apresentação na tela (4:3)</PresentationFormat>
  <Paragraphs>46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Dicas Culturais</vt:lpstr>
      <vt:lpstr>Cultura Livre SP</vt:lpstr>
      <vt:lpstr>Virada Cultural Paulista e Circuito Cultural Paulista recebem inscrições até o dia 13 de dezembro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Dicas Culturais</dc:title>
  <dc:creator>Liciane Hirono de Campos</dc:creator>
  <cp:lastModifiedBy>Liciane Hirono de Campos</cp:lastModifiedBy>
  <cp:revision>5</cp:revision>
  <dcterms:created xsi:type="dcterms:W3CDTF">2013-10-15T11:16:02Z</dcterms:created>
  <dcterms:modified xsi:type="dcterms:W3CDTF">2013-10-15T12:06:53Z</dcterms:modified>
</cp:coreProperties>
</file>